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3" d="100"/>
          <a:sy n="133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E0CEB2-1F03-5048-BB1B-0AE2FE76B4D4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AE751-771A-884C-88AA-17ABEA5491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AE751-771A-884C-88AA-17ABEA54918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AE751-771A-884C-88AA-17ABEA54918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AE751-771A-884C-88AA-17ABEA54918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AE751-771A-884C-88AA-17ABEA54918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2C9B49-E31F-7C45-A904-D1E16BA0622E}" type="datetimeFigureOut">
              <a:rPr lang="en-US" smtClean="0"/>
              <a:pPr/>
              <a:t>12/21/10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1B6EB6-E694-1449-9AB1-34B584E70F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20" Type="http://schemas.openxmlformats.org/officeDocument/2006/relationships/slide" Target="slide14.xml"/><Relationship Id="rId21" Type="http://schemas.openxmlformats.org/officeDocument/2006/relationships/image" Target="../media/image12.jpeg"/><Relationship Id="rId22" Type="http://schemas.openxmlformats.org/officeDocument/2006/relationships/image" Target="../media/image13.jpeg"/><Relationship Id="rId23" Type="http://schemas.openxmlformats.org/officeDocument/2006/relationships/slide" Target="slide16.xml"/><Relationship Id="rId10" Type="http://schemas.openxmlformats.org/officeDocument/2006/relationships/image" Target="../media/image7.jpeg"/><Relationship Id="rId11" Type="http://schemas.openxmlformats.org/officeDocument/2006/relationships/image" Target="../media/image8.jpeg"/><Relationship Id="rId12" Type="http://schemas.openxmlformats.org/officeDocument/2006/relationships/slide" Target="slide8.xml"/><Relationship Id="rId13" Type="http://schemas.openxmlformats.org/officeDocument/2006/relationships/slide" Target="slide9.xml"/><Relationship Id="rId14" Type="http://schemas.openxmlformats.org/officeDocument/2006/relationships/slide" Target="slide11.xml"/><Relationship Id="rId15" Type="http://schemas.openxmlformats.org/officeDocument/2006/relationships/image" Target="../media/image9.jpeg"/><Relationship Id="rId16" Type="http://schemas.openxmlformats.org/officeDocument/2006/relationships/slide" Target="slide12.xml"/><Relationship Id="rId17" Type="http://schemas.openxmlformats.org/officeDocument/2006/relationships/image" Target="../media/image10.jpeg"/><Relationship Id="rId18" Type="http://schemas.openxmlformats.org/officeDocument/2006/relationships/slide" Target="slide13.xml"/><Relationship Id="rId19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slide" Target="slide4.xml"/><Relationship Id="rId7" Type="http://schemas.openxmlformats.org/officeDocument/2006/relationships/slide" Target="slide6.xml"/><Relationship Id="rId8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Andrew terry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Merchants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Merchants were also low</a:t>
            </a:r>
          </a:p>
          <a:p>
            <a:endParaRPr lang="en-US" dirty="0" smtClean="0"/>
          </a:p>
          <a:p>
            <a:r>
              <a:rPr lang="en-US" dirty="0" smtClean="0"/>
              <a:t>They sold crops and cattle made by farmers</a:t>
            </a:r>
          </a:p>
          <a:p>
            <a:endParaRPr lang="en-US" dirty="0" smtClean="0"/>
          </a:p>
          <a:p>
            <a:r>
              <a:rPr lang="en-US" dirty="0" smtClean="0"/>
              <a:t>They helped with trade </a:t>
            </a:r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493064" y="4955520"/>
            <a:ext cx="1117188" cy="1078947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Servants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Servants were the lowest in the caste system</a:t>
            </a:r>
          </a:p>
          <a:p>
            <a:endParaRPr lang="en-US" dirty="0" smtClean="0"/>
          </a:p>
          <a:p>
            <a:r>
              <a:rPr lang="en-US" dirty="0" smtClean="0"/>
              <a:t>They worked for people</a:t>
            </a:r>
          </a:p>
          <a:p>
            <a:endParaRPr lang="en-US" dirty="0" smtClean="0"/>
          </a:p>
          <a:p>
            <a:r>
              <a:rPr lang="en-US" dirty="0" smtClean="0"/>
              <a:t>They did things like clean or help the farmers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626744" y="4965068"/>
            <a:ext cx="1098092" cy="12030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India is the birth place of Hinduism</a:t>
            </a:r>
          </a:p>
          <a:p>
            <a:endParaRPr lang="en-US" dirty="0" smtClean="0"/>
          </a:p>
          <a:p>
            <a:r>
              <a:rPr lang="en-US" dirty="0" smtClean="0"/>
              <a:t>This culture was made up by Aryans</a:t>
            </a:r>
          </a:p>
          <a:p>
            <a:endParaRPr lang="en-US" dirty="0" smtClean="0"/>
          </a:p>
          <a:p>
            <a:r>
              <a:rPr lang="en-US" dirty="0" smtClean="0"/>
              <a:t>The Aryans were a group that moved to India in 1500 </a:t>
            </a:r>
            <a:r>
              <a:rPr lang="en-US" dirty="0" smtClean="0"/>
              <a:t>b.c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6875008" y="4802748"/>
            <a:ext cx="983509" cy="1078948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 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Indus river is located in India</a:t>
            </a:r>
          </a:p>
          <a:p>
            <a:endParaRPr lang="en-US" dirty="0" smtClean="0"/>
          </a:p>
          <a:p>
            <a:r>
              <a:rPr lang="en-US" dirty="0" smtClean="0"/>
              <a:t>This is the place were the Aryan settled</a:t>
            </a:r>
          </a:p>
          <a:p>
            <a:endParaRPr lang="en-US" dirty="0" smtClean="0"/>
          </a:p>
          <a:p>
            <a:r>
              <a:rPr lang="en-US" dirty="0" smtClean="0"/>
              <a:t>This is the place were Hinduism started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7046884" y="4917327"/>
            <a:ext cx="1050348" cy="114578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Untouchables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people were so low they were not a caste</a:t>
            </a:r>
          </a:p>
          <a:p>
            <a:endParaRPr lang="en-US" dirty="0" smtClean="0"/>
          </a:p>
          <a:p>
            <a:r>
              <a:rPr lang="en-US" dirty="0" smtClean="0"/>
              <a:t>They had there own fountain</a:t>
            </a:r>
          </a:p>
          <a:p>
            <a:endParaRPr lang="en-US" dirty="0" smtClean="0"/>
          </a:p>
          <a:p>
            <a:r>
              <a:rPr lang="en-US" dirty="0" smtClean="0"/>
              <a:t>If someone talks to a untouchable they become one 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062015" y="5449639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Ponds were used to perform prayers</a:t>
            </a:r>
          </a:p>
          <a:p>
            <a:endParaRPr lang="en-US" dirty="0" smtClean="0"/>
          </a:p>
          <a:p>
            <a:r>
              <a:rPr lang="en-US" dirty="0" smtClean="0"/>
              <a:t>They also were used to hold ceremonies </a:t>
            </a:r>
          </a:p>
          <a:p>
            <a:endParaRPr lang="en-US" dirty="0" smtClean="0"/>
          </a:p>
          <a:p>
            <a:r>
              <a:rPr lang="en-US" dirty="0" smtClean="0"/>
              <a:t>Priests often prayed in ponds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619643" y="5051002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Rebirth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believed you were reborn</a:t>
            </a:r>
          </a:p>
          <a:p>
            <a:endParaRPr lang="en-US" dirty="0" smtClean="0"/>
          </a:p>
          <a:p>
            <a:r>
              <a:rPr lang="en-US" dirty="0" smtClean="0"/>
              <a:t>If you lived a good life you were born in a higher class</a:t>
            </a:r>
          </a:p>
          <a:p>
            <a:endParaRPr lang="en-US" dirty="0" smtClean="0"/>
          </a:p>
          <a:p>
            <a:r>
              <a:rPr lang="en-US" dirty="0" smtClean="0"/>
              <a:t>You could be a duck and reborn as a person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069947" y="5409441"/>
            <a:ext cx="1042416" cy="104241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</a:t>
            </a:r>
            <a:endParaRPr lang="en-US" dirty="0"/>
          </a:p>
        </p:txBody>
      </p:sp>
      <p:pic>
        <p:nvPicPr>
          <p:cNvPr id="4" name="Content Placeholder 3" descr="000803_1052_9993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977" r="-33977"/>
          <a:stretch>
            <a:fillRect/>
          </a:stretch>
        </p:blipFill>
        <p:spPr>
          <a:xfrm>
            <a:off x="0" y="1728187"/>
            <a:ext cx="4058894" cy="1202814"/>
          </a:xfrm>
        </p:spPr>
      </p:pic>
      <p:pic>
        <p:nvPicPr>
          <p:cNvPr id="6" name="Picture 5" descr="010716_0895_6308_o__i.thm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0000" y="1011238"/>
            <a:ext cx="1130300" cy="1625600"/>
          </a:xfrm>
          <a:prstGeom prst="rect">
            <a:avLst/>
          </a:prstGeom>
        </p:spPr>
      </p:pic>
      <p:pic>
        <p:nvPicPr>
          <p:cNvPr id="7" name="Picture 6" descr="000803_1056_5626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688" y="3778250"/>
            <a:ext cx="1625600" cy="1193800"/>
          </a:xfrm>
          <a:prstGeom prst="rect">
            <a:avLst/>
          </a:prstGeom>
        </p:spPr>
      </p:pic>
      <p:pic>
        <p:nvPicPr>
          <p:cNvPr id="8" name="Picture 7" descr="000803_1089_9106_v__v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0263" y="4137025"/>
            <a:ext cx="1054100" cy="1625600"/>
          </a:xfrm>
          <a:prstGeom prst="rect">
            <a:avLst/>
          </a:prstGeom>
        </p:spPr>
      </p:pic>
      <p:sp>
        <p:nvSpPr>
          <p:cNvPr id="9" name="Action Button: Custom 8">
            <a:hlinkClick r:id="" action="ppaction://hlinkshowjump?jump=nextslide" highlightClick="1"/>
          </p:cNvPr>
          <p:cNvSpPr/>
          <p:nvPr/>
        </p:nvSpPr>
        <p:spPr>
          <a:xfrm>
            <a:off x="6350000" y="1011238"/>
            <a:ext cx="1130300" cy="1625600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ction Button: Custom 9">
            <a:hlinkClick r:id="rId6" action="ppaction://hlinksldjump" highlightClick="1"/>
          </p:cNvPr>
          <p:cNvSpPr/>
          <p:nvPr/>
        </p:nvSpPr>
        <p:spPr>
          <a:xfrm>
            <a:off x="857547" y="1728187"/>
            <a:ext cx="2296816" cy="1202814"/>
          </a:xfrm>
          <a:prstGeom prst="actionButtonBlank">
            <a:avLst/>
          </a:prstGeom>
          <a:solidFill>
            <a:schemeClr val="accent4">
              <a:lumMod val="5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>
            <a:off x="2100263" y="4137025"/>
            <a:ext cx="1054100" cy="1625600"/>
          </a:xfrm>
          <a:prstGeom prst="actionButtonBlank">
            <a:avLst/>
          </a:prstGeom>
          <a:solidFill>
            <a:schemeClr val="accent4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ction Button: Custom 11">
            <a:hlinkClick r:id="rId8" action="ppaction://hlinksldjump" highlightClick="1"/>
          </p:cNvPr>
          <p:cNvSpPr/>
          <p:nvPr/>
        </p:nvSpPr>
        <p:spPr>
          <a:xfrm>
            <a:off x="5754688" y="3778250"/>
            <a:ext cx="1625600" cy="1193800"/>
          </a:xfrm>
          <a:prstGeom prst="actionButtonBlank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000803_1090_7106_v__v.th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0500" y="5170488"/>
            <a:ext cx="1625600" cy="1155700"/>
          </a:xfrm>
          <a:prstGeom prst="rect">
            <a:avLst/>
          </a:prstGeom>
        </p:spPr>
      </p:pic>
      <p:pic>
        <p:nvPicPr>
          <p:cNvPr id="14" name="Picture 13" descr="010716_0901_4137_o__i.thm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4613" y="2368550"/>
            <a:ext cx="1625600" cy="800100"/>
          </a:xfrm>
          <a:prstGeom prst="rect">
            <a:avLst/>
          </a:prstGeom>
        </p:spPr>
      </p:pic>
      <p:pic>
        <p:nvPicPr>
          <p:cNvPr id="15" name="Picture 14" descr="aks058.thm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7488" y="5386388"/>
            <a:ext cx="1625600" cy="939800"/>
          </a:xfrm>
          <a:prstGeom prst="rect">
            <a:avLst/>
          </a:prstGeom>
        </p:spPr>
      </p:pic>
      <p:sp>
        <p:nvSpPr>
          <p:cNvPr id="17" name="Action Button: Custom 16">
            <a:hlinkClick r:id="rId12" action="ppaction://hlinksldjump" highlightClick="1"/>
          </p:cNvPr>
          <p:cNvSpPr/>
          <p:nvPr/>
        </p:nvSpPr>
        <p:spPr>
          <a:xfrm>
            <a:off x="4058894" y="5170488"/>
            <a:ext cx="1451319" cy="1155700"/>
          </a:xfrm>
          <a:prstGeom prst="actionButtonBlank">
            <a:avLst/>
          </a:prstGeom>
          <a:solidFill>
            <a:schemeClr val="accent4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ction Button: Custom 18">
            <a:hlinkClick r:id="rId13" action="ppaction://hlinksldjump" highlightClick="1"/>
          </p:cNvPr>
          <p:cNvSpPr/>
          <p:nvPr/>
        </p:nvSpPr>
        <p:spPr>
          <a:xfrm>
            <a:off x="3884613" y="2368550"/>
            <a:ext cx="1500810" cy="800100"/>
          </a:xfrm>
          <a:prstGeom prst="actionButtonBlank">
            <a:avLst/>
          </a:prstGeom>
          <a:solidFill>
            <a:schemeClr val="accent5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ction Button: Custom 19">
            <a:hlinkClick r:id="rId14" action="ppaction://hlinksldjump" highlightClick="1"/>
          </p:cNvPr>
          <p:cNvSpPr/>
          <p:nvPr/>
        </p:nvSpPr>
        <p:spPr>
          <a:xfrm>
            <a:off x="6567488" y="5386388"/>
            <a:ext cx="1625600" cy="939800"/>
          </a:xfrm>
          <a:prstGeom prst="actionButtonBlank">
            <a:avLst/>
          </a:prstGeom>
          <a:solidFill>
            <a:schemeClr val="accent4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 descr="010303_0682_1178_v__v.thm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5125" y="4754563"/>
            <a:ext cx="1600200" cy="1625600"/>
          </a:xfrm>
          <a:prstGeom prst="rect">
            <a:avLst/>
          </a:prstGeom>
        </p:spPr>
      </p:pic>
      <p:sp>
        <p:nvSpPr>
          <p:cNvPr id="22" name="Action Button: Custom 21">
            <a:hlinkClick r:id="rId16" action="ppaction://hlinksldjump" highlightClick="1"/>
          </p:cNvPr>
          <p:cNvSpPr/>
          <p:nvPr/>
        </p:nvSpPr>
        <p:spPr>
          <a:xfrm>
            <a:off x="365125" y="4754563"/>
            <a:ext cx="1600200" cy="1625600"/>
          </a:xfrm>
          <a:prstGeom prst="actionButtonBlank">
            <a:avLst/>
          </a:prstGeom>
          <a:solidFill>
            <a:schemeClr val="accent4">
              <a:lumMod val="20000"/>
              <a:lumOff val="8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 descr="000803_1063_9528_v__v.thm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708561" y="1952974"/>
            <a:ext cx="978239" cy="1215676"/>
          </a:xfrm>
          <a:prstGeom prst="rect">
            <a:avLst/>
          </a:prstGeom>
        </p:spPr>
      </p:pic>
      <p:sp>
        <p:nvSpPr>
          <p:cNvPr id="24" name="Action Button: Custom 23">
            <a:hlinkClick r:id="rId18" action="ppaction://hlinksldjump" highlightClick="1"/>
          </p:cNvPr>
          <p:cNvSpPr/>
          <p:nvPr/>
        </p:nvSpPr>
        <p:spPr>
          <a:xfrm>
            <a:off x="7708561" y="1952974"/>
            <a:ext cx="978239" cy="1215676"/>
          </a:xfrm>
          <a:prstGeom prst="actionButtonBlank">
            <a:avLst/>
          </a:prstGeom>
          <a:solidFill>
            <a:schemeClr val="accent3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 descr="000803_1057_9486_v__v.thm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61300" y="26988"/>
            <a:ext cx="825500" cy="1625600"/>
          </a:xfrm>
          <a:prstGeom prst="rect">
            <a:avLst/>
          </a:prstGeom>
        </p:spPr>
      </p:pic>
      <p:sp>
        <p:nvSpPr>
          <p:cNvPr id="27" name="Action Button: Custom 26">
            <a:hlinkClick r:id="rId20" action="ppaction://hlinksldjump" highlightClick="1"/>
          </p:cNvPr>
          <p:cNvSpPr/>
          <p:nvPr/>
        </p:nvSpPr>
        <p:spPr>
          <a:xfrm>
            <a:off x="7861300" y="0"/>
            <a:ext cx="825500" cy="1625600"/>
          </a:xfrm>
          <a:prstGeom prst="actionButtonBlank">
            <a:avLst/>
          </a:prstGeom>
          <a:solidFill>
            <a:schemeClr val="accent4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1001801597.thm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39724" y="3412893"/>
            <a:ext cx="1625601" cy="1079500"/>
          </a:xfrm>
          <a:prstGeom prst="rect">
            <a:avLst/>
          </a:prstGeom>
        </p:spPr>
      </p:pic>
      <p:sp>
        <p:nvSpPr>
          <p:cNvPr id="29" name="Action Button: Custom 28">
            <a:hlinkClick r:id="" action="ppaction://noaction" highlightClick="1"/>
          </p:cNvPr>
          <p:cNvSpPr/>
          <p:nvPr/>
        </p:nvSpPr>
        <p:spPr>
          <a:xfrm>
            <a:off x="339724" y="3412893"/>
            <a:ext cx="1625601" cy="1079500"/>
          </a:xfrm>
          <a:prstGeom prst="actionButtonBlank">
            <a:avLst/>
          </a:prstGeom>
          <a:solidFill>
            <a:schemeClr val="accent4">
              <a:lumMod val="7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000803_1060_5342_v__v.thm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000500" y="3412893"/>
            <a:ext cx="1346200" cy="1625600"/>
          </a:xfrm>
          <a:prstGeom prst="rect">
            <a:avLst/>
          </a:prstGeom>
        </p:spPr>
      </p:pic>
      <p:sp>
        <p:nvSpPr>
          <p:cNvPr id="33" name="Action Button: Custom 32">
            <a:hlinkClick r:id="rId23" action="ppaction://hlinksldjump" highlightClick="1"/>
          </p:cNvPr>
          <p:cNvSpPr/>
          <p:nvPr/>
        </p:nvSpPr>
        <p:spPr>
          <a:xfrm>
            <a:off x="4058894" y="3412893"/>
            <a:ext cx="1287806" cy="1625600"/>
          </a:xfrm>
          <a:prstGeom prst="actionButtonBlank">
            <a:avLst/>
          </a:prstGeom>
          <a:solidFill>
            <a:schemeClr val="accent4">
              <a:lumMod val="60000"/>
              <a:lumOff val="4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Priest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Priests were at the top of the social pyramid</a:t>
            </a:r>
          </a:p>
          <a:p>
            <a:endParaRPr lang="en-US" dirty="0" smtClean="0"/>
          </a:p>
          <a:p>
            <a:r>
              <a:rPr lang="en-US" dirty="0" smtClean="0"/>
              <a:t>They were well respected </a:t>
            </a:r>
          </a:p>
          <a:p>
            <a:endParaRPr lang="en-US" dirty="0" smtClean="0"/>
          </a:p>
          <a:p>
            <a:r>
              <a:rPr lang="en-US" dirty="0" smtClean="0"/>
              <a:t>They gave prayers and were very religious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778191" y="4845814"/>
            <a:ext cx="1504730" cy="146354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Warriors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Warriors were second on the pyramid</a:t>
            </a:r>
          </a:p>
          <a:p>
            <a:endParaRPr lang="en-US" dirty="0" smtClean="0"/>
          </a:p>
          <a:p>
            <a:r>
              <a:rPr lang="en-US" dirty="0" smtClean="0"/>
              <a:t>They fought on horseback</a:t>
            </a:r>
          </a:p>
          <a:p>
            <a:endParaRPr lang="en-US" dirty="0" smtClean="0"/>
          </a:p>
          <a:p>
            <a:r>
              <a:rPr lang="en-US" dirty="0" smtClean="0"/>
              <a:t>They used copper, stone, and bronze weapons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000803_1064_9611_v__v.t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139" y="4683760"/>
            <a:ext cx="1104900" cy="1625600"/>
          </a:xfrm>
          <a:prstGeom prst="rect">
            <a:avLst/>
          </a:prstGeom>
        </p:spPr>
      </p:pic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6791995" y="4970065"/>
            <a:ext cx="1477121" cy="133929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were second like warriors</a:t>
            </a:r>
          </a:p>
          <a:p>
            <a:endParaRPr lang="en-US" dirty="0" smtClean="0"/>
          </a:p>
          <a:p>
            <a:r>
              <a:rPr lang="en-US" dirty="0" smtClean="0"/>
              <a:t>They were the rulers but weren’t as important as priests</a:t>
            </a:r>
          </a:p>
          <a:p>
            <a:endParaRPr lang="en-US" dirty="0" smtClean="0"/>
          </a:p>
          <a:p>
            <a:r>
              <a:rPr lang="en-US" dirty="0" smtClean="0"/>
              <a:t>They were also military leaders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515898" y="5135734"/>
            <a:ext cx="1325268" cy="142199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Islam and the Hindus have a long hatred </a:t>
            </a:r>
          </a:p>
          <a:p>
            <a:endParaRPr lang="en-US" dirty="0" smtClean="0"/>
          </a:p>
          <a:p>
            <a:r>
              <a:rPr lang="en-US" dirty="0" smtClean="0"/>
              <a:t>Islam invaded the Hindus</a:t>
            </a:r>
          </a:p>
          <a:p>
            <a:endParaRPr lang="en-US" dirty="0" smtClean="0"/>
          </a:p>
          <a:p>
            <a:r>
              <a:rPr lang="en-US" dirty="0" smtClean="0"/>
              <a:t>They have two very different religions</a:t>
            </a:r>
            <a:endParaRPr lang="en-US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6999069" y="5052900"/>
            <a:ext cx="1131999" cy="125646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Instruments produced raga</a:t>
            </a:r>
          </a:p>
          <a:p>
            <a:endParaRPr lang="en-US" dirty="0" smtClean="0"/>
          </a:p>
          <a:p>
            <a:r>
              <a:rPr lang="en-US" dirty="0" smtClean="0"/>
              <a:t>Raga helps give a meditative state</a:t>
            </a:r>
          </a:p>
          <a:p>
            <a:endParaRPr lang="en-US" dirty="0" smtClean="0"/>
          </a:p>
          <a:p>
            <a:r>
              <a:rPr lang="en-US" dirty="0" smtClean="0"/>
              <a:t>Raga is made at</a:t>
            </a:r>
            <a:r>
              <a:rPr lang="en-US" dirty="0" smtClean="0"/>
              <a:t> certain times 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769974" y="4697718"/>
            <a:ext cx="1308161" cy="1250815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 Pyramid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Hindus had something called the caste system </a:t>
            </a:r>
          </a:p>
          <a:p>
            <a:endParaRPr lang="en-US" dirty="0" smtClean="0"/>
          </a:p>
          <a:p>
            <a:r>
              <a:rPr lang="en-US" dirty="0" smtClean="0"/>
              <a:t>This is there social pyramid</a:t>
            </a:r>
          </a:p>
          <a:p>
            <a:endParaRPr lang="en-US" dirty="0" smtClean="0"/>
          </a:p>
          <a:p>
            <a:r>
              <a:rPr lang="en-US" dirty="0" smtClean="0"/>
              <a:t>There were 4 castes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3" action="ppaction://hlinksldjump" highlightClick="1"/>
          </p:cNvPr>
          <p:cNvSpPr/>
          <p:nvPr/>
        </p:nvSpPr>
        <p:spPr>
          <a:xfrm>
            <a:off x="7161467" y="5108291"/>
            <a:ext cx="1117189" cy="1201069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Farmers were low in the caste system</a:t>
            </a:r>
          </a:p>
          <a:p>
            <a:endParaRPr lang="en-US" dirty="0" smtClean="0"/>
          </a:p>
          <a:p>
            <a:r>
              <a:rPr lang="en-US" dirty="0" smtClean="0"/>
              <a:t>They grew crops and raised cattle</a:t>
            </a:r>
          </a:p>
          <a:p>
            <a:endParaRPr lang="en-US" dirty="0" smtClean="0"/>
          </a:p>
          <a:p>
            <a:r>
              <a:rPr lang="en-US" dirty="0" smtClean="0"/>
              <a:t>They helped the traded by making crops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798620" y="4860038"/>
            <a:ext cx="1470487" cy="1449322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000803_1064_9530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0" y="4970463"/>
            <a:ext cx="1625600" cy="1193800"/>
          </a:xfrm>
          <a:prstGeom prst="rect">
            <a:avLst/>
          </a:prstGeom>
        </p:spPr>
      </p:pic>
      <p:sp>
        <p:nvSpPr>
          <p:cNvPr id="6" name="Action Button: Custom 5">
            <a:hlinkClick r:id="rId4" action="ppaction://hlinksldjump" highlightClick="1"/>
          </p:cNvPr>
          <p:cNvSpPr/>
          <p:nvPr/>
        </p:nvSpPr>
        <p:spPr>
          <a:xfrm>
            <a:off x="1555750" y="4970463"/>
            <a:ext cx="1625600" cy="1193800"/>
          </a:xfrm>
          <a:prstGeom prst="actionButtonBlank">
            <a:avLst/>
          </a:prstGeom>
          <a:solidFill>
            <a:schemeClr val="accent3">
              <a:lumMod val="40000"/>
              <a:lumOff val="60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102</TotalTime>
  <Words>313</Words>
  <Application>Microsoft Macintosh PowerPoint</Application>
  <PresentationFormat>On-screen Show (4:3)</PresentationFormat>
  <Paragraphs>96</Paragraphs>
  <Slides>16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Apex</vt:lpstr>
      <vt:lpstr>Hinduism</vt:lpstr>
      <vt:lpstr>Menu</vt:lpstr>
      <vt:lpstr>High Priest</vt:lpstr>
      <vt:lpstr>Warriors</vt:lpstr>
      <vt:lpstr>Princes</vt:lpstr>
      <vt:lpstr>Islam</vt:lpstr>
      <vt:lpstr>Instruments</vt:lpstr>
      <vt:lpstr>Social  Pyramid</vt:lpstr>
      <vt:lpstr>Farmers</vt:lpstr>
      <vt:lpstr>Merchants </vt:lpstr>
      <vt:lpstr>Servants </vt:lpstr>
      <vt:lpstr>India</vt:lpstr>
      <vt:lpstr>Indus River</vt:lpstr>
      <vt:lpstr>Untouchables</vt:lpstr>
      <vt:lpstr>Ponds</vt:lpstr>
      <vt:lpstr>Rebirth 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Terry, Andrew </dc:creator>
  <cp:lastModifiedBy>Terry, Andrew </cp:lastModifiedBy>
  <cp:revision>2</cp:revision>
  <dcterms:created xsi:type="dcterms:W3CDTF">2010-12-21T19:01:52Z</dcterms:created>
  <dcterms:modified xsi:type="dcterms:W3CDTF">2010-12-21T19:51:50Z</dcterms:modified>
</cp:coreProperties>
</file>